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73ECA-C3C9-480E-892E-275B0472887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F3E08-6E78-470E-A7E1-E5A66159DB4C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latin typeface="Albertus" pitchFamily="34" charset="0"/>
            </a:rPr>
            <a:t>Input</a:t>
          </a:r>
          <a:endParaRPr lang="en-US" b="1" dirty="0">
            <a:latin typeface="Albertus" pitchFamily="34" charset="0"/>
          </a:endParaRPr>
        </a:p>
      </dgm:t>
    </dgm:pt>
    <dgm:pt modelId="{374B1637-5036-4CE2-AB66-DE43DB2E4297}" type="parTrans" cxnId="{9347AD2B-8417-4627-80EA-30B0ECE07CB5}">
      <dgm:prSet/>
      <dgm:spPr/>
      <dgm:t>
        <a:bodyPr/>
        <a:lstStyle/>
        <a:p>
          <a:endParaRPr lang="en-US"/>
        </a:p>
      </dgm:t>
    </dgm:pt>
    <dgm:pt modelId="{4398AF75-95CE-4F6A-A4C6-F4CC45ED3DC3}" type="sibTrans" cxnId="{9347AD2B-8417-4627-80EA-30B0ECE07CB5}">
      <dgm:prSet/>
      <dgm:spPr/>
      <dgm:t>
        <a:bodyPr/>
        <a:lstStyle/>
        <a:p>
          <a:endParaRPr lang="en-US"/>
        </a:p>
      </dgm:t>
    </dgm:pt>
    <dgm:pt modelId="{2147A5CF-D3BD-45C2-8515-47F904D4825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latin typeface="Albertus" pitchFamily="34" charset="0"/>
            </a:rPr>
            <a:t>Process</a:t>
          </a:r>
          <a:endParaRPr lang="en-US" b="1" dirty="0">
            <a:latin typeface="Albertus" pitchFamily="34" charset="0"/>
          </a:endParaRPr>
        </a:p>
      </dgm:t>
    </dgm:pt>
    <dgm:pt modelId="{008D098B-40E9-4A59-BE8A-608573E2E086}" type="parTrans" cxnId="{783FF885-EAF4-4B76-97A4-065AA31CE705}">
      <dgm:prSet/>
      <dgm:spPr/>
      <dgm:t>
        <a:bodyPr/>
        <a:lstStyle/>
        <a:p>
          <a:endParaRPr lang="en-US"/>
        </a:p>
      </dgm:t>
    </dgm:pt>
    <dgm:pt modelId="{3D810985-96CC-4759-AC35-FC6292B345DE}" type="sibTrans" cxnId="{783FF885-EAF4-4B76-97A4-065AA31CE705}">
      <dgm:prSet/>
      <dgm:spPr/>
      <dgm:t>
        <a:bodyPr/>
        <a:lstStyle/>
        <a:p>
          <a:endParaRPr lang="en-US"/>
        </a:p>
      </dgm:t>
    </dgm:pt>
    <dgm:pt modelId="{4D0320D8-19C2-4D4B-8E40-C5D3558E3D82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latin typeface="Albertus" pitchFamily="34" charset="0"/>
            </a:rPr>
            <a:t>Output</a:t>
          </a:r>
          <a:endParaRPr lang="en-US" b="1" dirty="0">
            <a:latin typeface="Albertus" pitchFamily="34" charset="0"/>
          </a:endParaRPr>
        </a:p>
      </dgm:t>
    </dgm:pt>
    <dgm:pt modelId="{5461FFB1-6F36-4C37-8A9D-3C60753CA5A2}" type="parTrans" cxnId="{DBA1401F-0D36-4893-AC64-E9CB1F59BBB6}">
      <dgm:prSet/>
      <dgm:spPr/>
      <dgm:t>
        <a:bodyPr/>
        <a:lstStyle/>
        <a:p>
          <a:endParaRPr lang="en-US"/>
        </a:p>
      </dgm:t>
    </dgm:pt>
    <dgm:pt modelId="{C12C8824-6293-43B0-97B4-89C88D244A42}" type="sibTrans" cxnId="{DBA1401F-0D36-4893-AC64-E9CB1F59BBB6}">
      <dgm:prSet/>
      <dgm:spPr/>
      <dgm:t>
        <a:bodyPr/>
        <a:lstStyle/>
        <a:p>
          <a:endParaRPr lang="en-US"/>
        </a:p>
      </dgm:t>
    </dgm:pt>
    <dgm:pt modelId="{B6285D55-29F3-4F03-88BC-FC58D43AD413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latin typeface="Albertus" pitchFamily="34" charset="0"/>
            </a:rPr>
            <a:t>Storage</a:t>
          </a:r>
          <a:endParaRPr lang="en-US" b="1" dirty="0">
            <a:latin typeface="Albertus" pitchFamily="34" charset="0"/>
          </a:endParaRPr>
        </a:p>
      </dgm:t>
    </dgm:pt>
    <dgm:pt modelId="{B6A6FD40-38F3-4308-AE3B-B8365D658B33}" type="parTrans" cxnId="{5A446B5A-34B4-4AE6-B6E3-EFADC62BF982}">
      <dgm:prSet/>
      <dgm:spPr/>
      <dgm:t>
        <a:bodyPr/>
        <a:lstStyle/>
        <a:p>
          <a:endParaRPr lang="en-US"/>
        </a:p>
      </dgm:t>
    </dgm:pt>
    <dgm:pt modelId="{5C1F251E-E3D7-4571-92AD-33C46146F17F}" type="sibTrans" cxnId="{5A446B5A-34B4-4AE6-B6E3-EFADC62BF982}">
      <dgm:prSet/>
      <dgm:spPr/>
      <dgm:t>
        <a:bodyPr/>
        <a:lstStyle/>
        <a:p>
          <a:endParaRPr lang="en-US"/>
        </a:p>
      </dgm:t>
    </dgm:pt>
    <dgm:pt modelId="{92171A7F-470A-4957-A1C0-DF333BB70A2B}" type="pres">
      <dgm:prSet presAssocID="{39573ECA-C3C9-480E-892E-275B047288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2DF2B1-043D-4766-8A59-D1DAD5877515}" type="pres">
      <dgm:prSet presAssocID="{078F3E08-6E78-470E-A7E1-E5A66159DB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E953C-39C5-4665-8878-0115FD1C7D83}" type="pres">
      <dgm:prSet presAssocID="{4398AF75-95CE-4F6A-A4C6-F4CC45ED3DC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51B8B0D-79EB-452B-AFD2-6B6A8DAACFB3}" type="pres">
      <dgm:prSet presAssocID="{4398AF75-95CE-4F6A-A4C6-F4CC45ED3DC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C7D888E-C8B7-4F6B-BC74-9798C1F56DEB}" type="pres">
      <dgm:prSet presAssocID="{2147A5CF-D3BD-45C2-8515-47F904D482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12CA9-F745-4D65-AC17-67E9AC0BA40C}" type="pres">
      <dgm:prSet presAssocID="{3D810985-96CC-4759-AC35-FC6292B345D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8E5EA52-2FAA-476A-87BB-3E664B3B1969}" type="pres">
      <dgm:prSet presAssocID="{3D810985-96CC-4759-AC35-FC6292B345D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48444A9-1039-459C-B3B4-88D05548C70A}" type="pres">
      <dgm:prSet presAssocID="{4D0320D8-19C2-4D4B-8E40-C5D3558E3D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EE370-6FF9-4FF5-85DC-A7FD33D5C0E5}" type="pres">
      <dgm:prSet presAssocID="{C12C8824-6293-43B0-97B4-89C88D244A4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B280F39-C3A0-44E6-B5A0-A9B05AC3A12A}" type="pres">
      <dgm:prSet presAssocID="{C12C8824-6293-43B0-97B4-89C88D244A4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BD043FD-6538-4665-97CB-7D376BDE8A70}" type="pres">
      <dgm:prSet presAssocID="{B6285D55-29F3-4F03-88BC-FC58D43AD4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84B77-590B-4E74-8A6F-7DA58B446F2B}" type="pres">
      <dgm:prSet presAssocID="{5C1F251E-E3D7-4571-92AD-33C46146F17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A9CD452-E768-41B7-A1E2-734E95061D8A}" type="pres">
      <dgm:prSet presAssocID="{5C1F251E-E3D7-4571-92AD-33C46146F17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83FF885-EAF4-4B76-97A4-065AA31CE705}" srcId="{39573ECA-C3C9-480E-892E-275B0472887D}" destId="{2147A5CF-D3BD-45C2-8515-47F904D4825C}" srcOrd="1" destOrd="0" parTransId="{008D098B-40E9-4A59-BE8A-608573E2E086}" sibTransId="{3D810985-96CC-4759-AC35-FC6292B345DE}"/>
    <dgm:cxn modelId="{7C33FE0B-DCF4-4FCF-8AB2-46EEA32255F0}" type="presOf" srcId="{C12C8824-6293-43B0-97B4-89C88D244A42}" destId="{B1AEE370-6FF9-4FF5-85DC-A7FD33D5C0E5}" srcOrd="0" destOrd="0" presId="urn:microsoft.com/office/officeart/2005/8/layout/cycle2"/>
    <dgm:cxn modelId="{D388EBCA-95CF-4B06-8BAA-8F08BD1B09C8}" type="presOf" srcId="{B6285D55-29F3-4F03-88BC-FC58D43AD413}" destId="{3BD043FD-6538-4665-97CB-7D376BDE8A70}" srcOrd="0" destOrd="0" presId="urn:microsoft.com/office/officeart/2005/8/layout/cycle2"/>
    <dgm:cxn modelId="{29997FC1-C760-45F7-898E-8B11122BFFAC}" type="presOf" srcId="{5C1F251E-E3D7-4571-92AD-33C46146F17F}" destId="{E1084B77-590B-4E74-8A6F-7DA58B446F2B}" srcOrd="0" destOrd="0" presId="urn:microsoft.com/office/officeart/2005/8/layout/cycle2"/>
    <dgm:cxn modelId="{9347AD2B-8417-4627-80EA-30B0ECE07CB5}" srcId="{39573ECA-C3C9-480E-892E-275B0472887D}" destId="{078F3E08-6E78-470E-A7E1-E5A66159DB4C}" srcOrd="0" destOrd="0" parTransId="{374B1637-5036-4CE2-AB66-DE43DB2E4297}" sibTransId="{4398AF75-95CE-4F6A-A4C6-F4CC45ED3DC3}"/>
    <dgm:cxn modelId="{650AE29F-AE4D-48C6-81FD-D8C43505877C}" type="presOf" srcId="{5C1F251E-E3D7-4571-92AD-33C46146F17F}" destId="{0A9CD452-E768-41B7-A1E2-734E95061D8A}" srcOrd="1" destOrd="0" presId="urn:microsoft.com/office/officeart/2005/8/layout/cycle2"/>
    <dgm:cxn modelId="{81C83D72-A3D5-4D57-B13F-4FFAAA0209FE}" type="presOf" srcId="{078F3E08-6E78-470E-A7E1-E5A66159DB4C}" destId="{A12DF2B1-043D-4766-8A59-D1DAD5877515}" srcOrd="0" destOrd="0" presId="urn:microsoft.com/office/officeart/2005/8/layout/cycle2"/>
    <dgm:cxn modelId="{B40BCCBF-E73E-48FB-97AD-4B9C2E0026DC}" type="presOf" srcId="{3D810985-96CC-4759-AC35-FC6292B345DE}" destId="{06212CA9-F745-4D65-AC17-67E9AC0BA40C}" srcOrd="0" destOrd="0" presId="urn:microsoft.com/office/officeart/2005/8/layout/cycle2"/>
    <dgm:cxn modelId="{63BC566E-2A47-453E-899F-AECA4B5964B9}" type="presOf" srcId="{2147A5CF-D3BD-45C2-8515-47F904D4825C}" destId="{EC7D888E-C8B7-4F6B-BC74-9798C1F56DEB}" srcOrd="0" destOrd="0" presId="urn:microsoft.com/office/officeart/2005/8/layout/cycle2"/>
    <dgm:cxn modelId="{9E75E099-93F9-42A2-8AAC-94FAAE397118}" type="presOf" srcId="{4398AF75-95CE-4F6A-A4C6-F4CC45ED3DC3}" destId="{4A4E953C-39C5-4665-8878-0115FD1C7D83}" srcOrd="0" destOrd="0" presId="urn:microsoft.com/office/officeart/2005/8/layout/cycle2"/>
    <dgm:cxn modelId="{5A446B5A-34B4-4AE6-B6E3-EFADC62BF982}" srcId="{39573ECA-C3C9-480E-892E-275B0472887D}" destId="{B6285D55-29F3-4F03-88BC-FC58D43AD413}" srcOrd="3" destOrd="0" parTransId="{B6A6FD40-38F3-4308-AE3B-B8365D658B33}" sibTransId="{5C1F251E-E3D7-4571-92AD-33C46146F17F}"/>
    <dgm:cxn modelId="{F6E6B79B-2CAD-41B9-8265-24E12F21D1C0}" type="presOf" srcId="{4D0320D8-19C2-4D4B-8E40-C5D3558E3D82}" destId="{848444A9-1039-459C-B3B4-88D05548C70A}" srcOrd="0" destOrd="0" presId="urn:microsoft.com/office/officeart/2005/8/layout/cycle2"/>
    <dgm:cxn modelId="{7D3A9068-7D05-4478-9ABA-1E7758BFEB11}" type="presOf" srcId="{3D810985-96CC-4759-AC35-FC6292B345DE}" destId="{88E5EA52-2FAA-476A-87BB-3E664B3B1969}" srcOrd="1" destOrd="0" presId="urn:microsoft.com/office/officeart/2005/8/layout/cycle2"/>
    <dgm:cxn modelId="{2A0B54C8-6980-453C-B174-F73DF017FB3A}" type="presOf" srcId="{39573ECA-C3C9-480E-892E-275B0472887D}" destId="{92171A7F-470A-4957-A1C0-DF333BB70A2B}" srcOrd="0" destOrd="0" presId="urn:microsoft.com/office/officeart/2005/8/layout/cycle2"/>
    <dgm:cxn modelId="{5D322A9A-403F-4A7A-8133-59B47E051065}" type="presOf" srcId="{4398AF75-95CE-4F6A-A4C6-F4CC45ED3DC3}" destId="{851B8B0D-79EB-452B-AFD2-6B6A8DAACFB3}" srcOrd="1" destOrd="0" presId="urn:microsoft.com/office/officeart/2005/8/layout/cycle2"/>
    <dgm:cxn modelId="{B5598ACE-3292-484B-B868-3B2C2110A747}" type="presOf" srcId="{C12C8824-6293-43B0-97B4-89C88D244A42}" destId="{3B280F39-C3A0-44E6-B5A0-A9B05AC3A12A}" srcOrd="1" destOrd="0" presId="urn:microsoft.com/office/officeart/2005/8/layout/cycle2"/>
    <dgm:cxn modelId="{DBA1401F-0D36-4893-AC64-E9CB1F59BBB6}" srcId="{39573ECA-C3C9-480E-892E-275B0472887D}" destId="{4D0320D8-19C2-4D4B-8E40-C5D3558E3D82}" srcOrd="2" destOrd="0" parTransId="{5461FFB1-6F36-4C37-8A9D-3C60753CA5A2}" sibTransId="{C12C8824-6293-43B0-97B4-89C88D244A42}"/>
    <dgm:cxn modelId="{4E2A6814-1684-43BC-9898-58DC732BDFA2}" type="presParOf" srcId="{92171A7F-470A-4957-A1C0-DF333BB70A2B}" destId="{A12DF2B1-043D-4766-8A59-D1DAD5877515}" srcOrd="0" destOrd="0" presId="urn:microsoft.com/office/officeart/2005/8/layout/cycle2"/>
    <dgm:cxn modelId="{FE3473DF-2E30-48EE-9B0A-E1797EB313A2}" type="presParOf" srcId="{92171A7F-470A-4957-A1C0-DF333BB70A2B}" destId="{4A4E953C-39C5-4665-8878-0115FD1C7D83}" srcOrd="1" destOrd="0" presId="urn:microsoft.com/office/officeart/2005/8/layout/cycle2"/>
    <dgm:cxn modelId="{99A75A37-6D7B-4E67-B33E-540A0D83E973}" type="presParOf" srcId="{4A4E953C-39C5-4665-8878-0115FD1C7D83}" destId="{851B8B0D-79EB-452B-AFD2-6B6A8DAACFB3}" srcOrd="0" destOrd="0" presId="urn:microsoft.com/office/officeart/2005/8/layout/cycle2"/>
    <dgm:cxn modelId="{17E23E99-5A21-4706-9F0A-A95B7B937BAA}" type="presParOf" srcId="{92171A7F-470A-4957-A1C0-DF333BB70A2B}" destId="{EC7D888E-C8B7-4F6B-BC74-9798C1F56DEB}" srcOrd="2" destOrd="0" presId="urn:microsoft.com/office/officeart/2005/8/layout/cycle2"/>
    <dgm:cxn modelId="{F93C7A49-0AE4-4DDB-81E6-B99DBE785811}" type="presParOf" srcId="{92171A7F-470A-4957-A1C0-DF333BB70A2B}" destId="{06212CA9-F745-4D65-AC17-67E9AC0BA40C}" srcOrd="3" destOrd="0" presId="urn:microsoft.com/office/officeart/2005/8/layout/cycle2"/>
    <dgm:cxn modelId="{D7B09D90-647E-4472-8FB9-F683D9474327}" type="presParOf" srcId="{06212CA9-F745-4D65-AC17-67E9AC0BA40C}" destId="{88E5EA52-2FAA-476A-87BB-3E664B3B1969}" srcOrd="0" destOrd="0" presId="urn:microsoft.com/office/officeart/2005/8/layout/cycle2"/>
    <dgm:cxn modelId="{E7041217-073A-4E27-975A-A25BAC54155B}" type="presParOf" srcId="{92171A7F-470A-4957-A1C0-DF333BB70A2B}" destId="{848444A9-1039-459C-B3B4-88D05548C70A}" srcOrd="4" destOrd="0" presId="urn:microsoft.com/office/officeart/2005/8/layout/cycle2"/>
    <dgm:cxn modelId="{316DD37C-6A8E-40CB-8C50-CB518B3C79D3}" type="presParOf" srcId="{92171A7F-470A-4957-A1C0-DF333BB70A2B}" destId="{B1AEE370-6FF9-4FF5-85DC-A7FD33D5C0E5}" srcOrd="5" destOrd="0" presId="urn:microsoft.com/office/officeart/2005/8/layout/cycle2"/>
    <dgm:cxn modelId="{14488DDC-15F9-47E0-A9A6-4B602144FF9B}" type="presParOf" srcId="{B1AEE370-6FF9-4FF5-85DC-A7FD33D5C0E5}" destId="{3B280F39-C3A0-44E6-B5A0-A9B05AC3A12A}" srcOrd="0" destOrd="0" presId="urn:microsoft.com/office/officeart/2005/8/layout/cycle2"/>
    <dgm:cxn modelId="{4FD6F515-79A9-4D1D-A8C7-1001C87C618A}" type="presParOf" srcId="{92171A7F-470A-4957-A1C0-DF333BB70A2B}" destId="{3BD043FD-6538-4665-97CB-7D376BDE8A70}" srcOrd="6" destOrd="0" presId="urn:microsoft.com/office/officeart/2005/8/layout/cycle2"/>
    <dgm:cxn modelId="{20EF7F45-487C-4612-A035-455DAE39BD29}" type="presParOf" srcId="{92171A7F-470A-4957-A1C0-DF333BB70A2B}" destId="{E1084B77-590B-4E74-8A6F-7DA58B446F2B}" srcOrd="7" destOrd="0" presId="urn:microsoft.com/office/officeart/2005/8/layout/cycle2"/>
    <dgm:cxn modelId="{A925DCD3-167D-42BC-94E8-1E0952F55EA2}" type="presParOf" srcId="{E1084B77-590B-4E74-8A6F-7DA58B446F2B}" destId="{0A9CD452-E768-41B7-A1E2-734E95061D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9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12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6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46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9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096E-291D-4419-956D-03902AA716F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C1A1-9A8B-414D-BB6E-82E97D08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 Term Study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Career Preparedness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 smtClean="0"/>
              <a:t>Hardware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the computer you can touch</a:t>
            </a:r>
          </a:p>
          <a:p>
            <a:endParaRPr lang="en-US" dirty="0"/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b="1" dirty="0" smtClean="0"/>
              <a:t>input devices </a:t>
            </a:r>
            <a:r>
              <a:rPr lang="en-US" dirty="0" smtClean="0"/>
              <a:t>– enter data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ouse, keyboard, microphone, scanner</a:t>
            </a:r>
          </a:p>
          <a:p>
            <a:pPr lvl="1"/>
            <a:r>
              <a:rPr lang="en-US" b="1" dirty="0"/>
              <a:t>o</a:t>
            </a:r>
            <a:r>
              <a:rPr lang="en-US" b="1" dirty="0" smtClean="0"/>
              <a:t>utput devices </a:t>
            </a:r>
            <a:r>
              <a:rPr lang="en-US" dirty="0" smtClean="0"/>
              <a:t>– display data</a:t>
            </a:r>
          </a:p>
          <a:p>
            <a:pPr lvl="2"/>
            <a:r>
              <a:rPr lang="en-US" dirty="0" smtClean="0"/>
              <a:t>monitor, printer, speakers</a:t>
            </a:r>
          </a:p>
          <a:p>
            <a:pPr lvl="1"/>
            <a:r>
              <a:rPr lang="en-US" b="1" dirty="0" smtClean="0"/>
              <a:t>storage devices </a:t>
            </a:r>
            <a:r>
              <a:rPr lang="en-US" dirty="0" smtClean="0"/>
              <a:t>– store data</a:t>
            </a:r>
            <a:endParaRPr lang="en-US" b="1" dirty="0" smtClean="0"/>
          </a:p>
          <a:p>
            <a:pPr lvl="2"/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flash drive</a:t>
            </a:r>
          </a:p>
          <a:p>
            <a:pPr lvl="2"/>
            <a:r>
              <a:rPr lang="en-US" dirty="0" smtClean="0"/>
              <a:t>SD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43" y="764373"/>
            <a:ext cx="11021458" cy="1293028"/>
          </a:xfrm>
        </p:spPr>
        <p:txBody>
          <a:bodyPr/>
          <a:lstStyle/>
          <a:p>
            <a:r>
              <a:rPr lang="en-US" dirty="0" smtClean="0"/>
              <a:t>Information Processing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644713"/>
              </p:ext>
            </p:extLst>
          </p:nvPr>
        </p:nvGraphicFramePr>
        <p:xfrm>
          <a:off x="583894" y="1773716"/>
          <a:ext cx="10922306" cy="465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8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system unit or tower</a:t>
            </a:r>
          </a:p>
          <a:p>
            <a:r>
              <a:rPr lang="en-US" dirty="0" smtClean="0"/>
              <a:t>processes the data</a:t>
            </a:r>
          </a:p>
          <a:p>
            <a:r>
              <a:rPr lang="en-US" dirty="0" smtClean="0"/>
              <a:t>considered the BRAIN of the computer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48" y="1751682"/>
            <a:ext cx="3839378" cy="38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rograms and/or applications that interpret instructions and tell the hardware what to do</a:t>
            </a:r>
          </a:p>
          <a:p>
            <a:endParaRPr lang="en-US" dirty="0"/>
          </a:p>
          <a:p>
            <a:r>
              <a:rPr lang="en-US" b="1" dirty="0"/>
              <a:t>o</a:t>
            </a:r>
            <a:r>
              <a:rPr lang="en-US" b="1" dirty="0" smtClean="0"/>
              <a:t>perating system </a:t>
            </a:r>
            <a:r>
              <a:rPr lang="en-US" dirty="0" smtClean="0"/>
              <a:t>– main software program that controls the computer and makes it work</a:t>
            </a:r>
          </a:p>
          <a:p>
            <a:pPr lvl="1"/>
            <a:r>
              <a:rPr lang="en-US" dirty="0" smtClean="0"/>
              <a:t>We are using </a:t>
            </a:r>
            <a:r>
              <a:rPr lang="en-US" b="1" dirty="0" smtClean="0">
                <a:solidFill>
                  <a:schemeClr val="accent6"/>
                </a:solidFill>
              </a:rPr>
              <a:t>Windows 7 </a:t>
            </a:r>
            <a:r>
              <a:rPr lang="en-US" dirty="0" smtClean="0"/>
              <a:t>in our classroom.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1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efine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</a:t>
            </a:r>
            <a:r>
              <a:rPr lang="en-US" dirty="0" smtClean="0"/>
              <a:t>ather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weigh/compare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decision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plan of 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evaluate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point average</a:t>
            </a:r>
          </a:p>
          <a:p>
            <a:r>
              <a:rPr lang="en-US" dirty="0" smtClean="0"/>
              <a:t>each letter grade is worth points:</a:t>
            </a:r>
          </a:p>
          <a:p>
            <a:pPr lvl="1"/>
            <a:r>
              <a:rPr lang="en-US" dirty="0" smtClean="0"/>
              <a:t>A=4</a:t>
            </a:r>
          </a:p>
          <a:p>
            <a:pPr lvl="1"/>
            <a:r>
              <a:rPr lang="en-US" dirty="0" smtClean="0"/>
              <a:t>B=3</a:t>
            </a:r>
          </a:p>
          <a:p>
            <a:pPr lvl="1"/>
            <a:r>
              <a:rPr lang="en-US" dirty="0" smtClean="0"/>
              <a:t>C=2</a:t>
            </a:r>
          </a:p>
          <a:p>
            <a:pPr lvl="1"/>
            <a:r>
              <a:rPr lang="en-US" dirty="0" smtClean="0"/>
              <a:t>D=1</a:t>
            </a:r>
          </a:p>
          <a:p>
            <a:pPr lvl="1"/>
            <a:r>
              <a:rPr lang="en-US" dirty="0" smtClean="0"/>
              <a:t>F=0</a:t>
            </a:r>
          </a:p>
          <a:p>
            <a:r>
              <a:rPr lang="en-US" dirty="0"/>
              <a:t>add the points for each class, then divide by # of classes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0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CHANNELS of communication:</a:t>
            </a:r>
            <a:endParaRPr lang="en-US" b="1" dirty="0" smtClean="0"/>
          </a:p>
          <a:p>
            <a:pPr marL="914400" lvl="1" indent="-457200">
              <a:buAutoNum type="arabicPeriod"/>
            </a:pPr>
            <a:r>
              <a:rPr lang="en-US" dirty="0" smtClean="0"/>
              <a:t>Verbal </a:t>
            </a:r>
            <a:r>
              <a:rPr lang="en-US" dirty="0" smtClean="0"/>
              <a:t>(oral)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Non-verbal 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Written</a:t>
            </a:r>
          </a:p>
          <a:p>
            <a:pPr marL="914400" lvl="1" indent="-457200">
              <a:buAutoNum type="arabicPeriod"/>
            </a:pPr>
            <a:endParaRPr lang="en-US" dirty="0"/>
          </a:p>
          <a:p>
            <a:r>
              <a:rPr lang="en-US" b="1" dirty="0" smtClean="0"/>
              <a:t>Transferable skills </a:t>
            </a:r>
            <a:r>
              <a:rPr lang="en-US" dirty="0" smtClean="0"/>
              <a:t>– skills you can take from on job to another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80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</TotalTime>
  <Words>180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Albertus</vt:lpstr>
      <vt:lpstr>Arial</vt:lpstr>
      <vt:lpstr>Century Gothic</vt:lpstr>
      <vt:lpstr>Vapor Trail</vt:lpstr>
      <vt:lpstr>Mid Term Study Guide</vt:lpstr>
      <vt:lpstr>Hardware </vt:lpstr>
      <vt:lpstr>Information Processing Cycle</vt:lpstr>
      <vt:lpstr>CPU</vt:lpstr>
      <vt:lpstr>Software</vt:lpstr>
      <vt:lpstr>Decision making process</vt:lpstr>
      <vt:lpstr>GPA</vt:lpstr>
      <vt:lpstr>Communication</vt:lpstr>
      <vt:lpstr>PowerPoint Presentation</vt:lpstr>
    </vt:vector>
  </TitlesOfParts>
  <Company>St Clair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Term Study Guide</dc:title>
  <dc:creator>Cornelius, Ellen</dc:creator>
  <cp:lastModifiedBy>Cornelius, Ellen</cp:lastModifiedBy>
  <cp:revision>6</cp:revision>
  <dcterms:created xsi:type="dcterms:W3CDTF">2014-12-11T21:41:38Z</dcterms:created>
  <dcterms:modified xsi:type="dcterms:W3CDTF">2014-12-12T15:33:28Z</dcterms:modified>
</cp:coreProperties>
</file>